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1"/>
    <p:restoredTop sz="94721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Does increasing spending lead to more wins compared to the previous season in the </a:t>
            </a:r>
            <a:r>
              <a:rPr lang="en-US" sz="4000" dirty="0" err="1" smtClean="0"/>
              <a:t>mlb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Anthony </a:t>
            </a:r>
            <a:r>
              <a:rPr lang="en-US" dirty="0" err="1" smtClean="0"/>
              <a:t>brennan</a:t>
            </a:r>
            <a:endParaRPr lang="en-US" dirty="0" smtClean="0"/>
          </a:p>
          <a:p>
            <a:r>
              <a:rPr lang="en-US" dirty="0" smtClean="0"/>
              <a:t>4/24/2017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275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7"/>
    </mc:Choice>
    <mc:Fallback>
      <p:transition spd="slow" advTm="3517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increasing payroll lead to an increase in wins in the MLB?</a:t>
            </a:r>
          </a:p>
          <a:p>
            <a:r>
              <a:rPr lang="en-US" dirty="0" smtClean="0"/>
              <a:t>Often teams will drastically increase payroll to sign bigger name players in an attempt to win more games </a:t>
            </a:r>
          </a:p>
          <a:p>
            <a:r>
              <a:rPr lang="en-US" dirty="0" smtClean="0"/>
              <a:t>Ex Los Angeles Dodgers payroll 2011: $95 million 2012: $216 million</a:t>
            </a:r>
          </a:p>
          <a:p>
            <a:r>
              <a:rPr lang="en-US" dirty="0" smtClean="0"/>
              <a:t>Baseball is the only US sports league without a salary cap</a:t>
            </a:r>
          </a:p>
          <a:p>
            <a:r>
              <a:rPr lang="en-US" dirty="0" err="1" smtClean="0"/>
              <a:t>Moneyball</a:t>
            </a:r>
            <a:r>
              <a:rPr lang="en-US" dirty="0" smtClean="0"/>
              <a:t> changed the way baseball front offices view talent and how much to spend</a:t>
            </a:r>
          </a:p>
          <a:p>
            <a:r>
              <a:rPr lang="en-US" dirty="0" smtClean="0"/>
              <a:t>Testing to see if the increasing payroll strategy still works in the post </a:t>
            </a:r>
            <a:r>
              <a:rPr lang="en-US" dirty="0" err="1" smtClean="0"/>
              <a:t>Moneyball</a:t>
            </a:r>
            <a:r>
              <a:rPr lang="en-US" dirty="0" smtClean="0"/>
              <a:t> era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32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34"/>
    </mc:Choice>
    <mc:Fallback>
      <p:transition spd="slow" advTm="62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Money Buy Success?: A Study of Team Payroll and Performance in the </a:t>
            </a:r>
            <a:r>
              <a:rPr lang="en-US" dirty="0" smtClean="0"/>
              <a:t>MLB;  </a:t>
            </a:r>
            <a:r>
              <a:rPr lang="en-US" dirty="0" err="1" smtClean="0"/>
              <a:t>Shahriar</a:t>
            </a:r>
            <a:r>
              <a:rPr lang="en-US" dirty="0" smtClean="0"/>
              <a:t> Hasan</a:t>
            </a:r>
          </a:p>
          <a:p>
            <a:r>
              <a:rPr lang="en-US" dirty="0"/>
              <a:t>An Analysis of the Impact of Team Payroll on Regular Season and Postseason Success in Major League </a:t>
            </a:r>
            <a:r>
              <a:rPr lang="en-US" dirty="0" smtClean="0"/>
              <a:t>Baseball;   Noah </a:t>
            </a:r>
            <a:r>
              <a:rPr lang="en-US" dirty="0"/>
              <a:t>L. Schwartz </a:t>
            </a:r>
            <a:r>
              <a:rPr lang="en-US" dirty="0" smtClean="0"/>
              <a:t>and Jason </a:t>
            </a:r>
            <a:r>
              <a:rPr lang="en-US" dirty="0"/>
              <a:t>M. </a:t>
            </a:r>
            <a:r>
              <a:rPr lang="en-US" dirty="0" err="1"/>
              <a:t>Zarrow</a:t>
            </a:r>
            <a:r>
              <a:rPr lang="en-US" dirty="0"/>
              <a:t> </a:t>
            </a:r>
            <a:endParaRPr lang="en-US" dirty="0"/>
          </a:p>
          <a:p>
            <a:r>
              <a:rPr lang="en-US" dirty="0" smtClean="0"/>
              <a:t>Both studied the effects of total payroll on regular season percentage, and, in the second study, postseason success</a:t>
            </a:r>
          </a:p>
          <a:p>
            <a:r>
              <a:rPr lang="en-US" dirty="0" smtClean="0"/>
              <a:t>Both concluded there is a positive relationship between payroll and regular season wins</a:t>
            </a:r>
          </a:p>
          <a:p>
            <a:r>
              <a:rPr lang="en-US" dirty="0" smtClean="0"/>
              <a:t>The second study concluded that there is no statistically significant relationship between payroll and post season success (the late 90’s Yankees being a historical anomaly)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15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87"/>
    </mc:Choice>
    <mc:Fallback>
      <p:transition spd="slow" advTm="60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</a:t>
            </a:r>
            <a:r>
              <a:rPr lang="en-US" dirty="0" smtClean="0"/>
              <a:t>is for the 2004-2015 MLB </a:t>
            </a:r>
            <a:r>
              <a:rPr lang="en-US" dirty="0"/>
              <a:t>seasons </a:t>
            </a:r>
            <a:r>
              <a:rPr lang="en-US" dirty="0" smtClean="0"/>
              <a:t>(2004 being the first full season after </a:t>
            </a:r>
            <a:r>
              <a:rPr lang="en-US" i="1" dirty="0" err="1" smtClean="0"/>
              <a:t>Moneyball</a:t>
            </a:r>
            <a:r>
              <a:rPr lang="en-US" dirty="0"/>
              <a:t> </a:t>
            </a:r>
            <a:r>
              <a:rPr lang="en-US" dirty="0" smtClean="0"/>
              <a:t>was released)</a:t>
            </a:r>
          </a:p>
          <a:p>
            <a:r>
              <a:rPr lang="en-US" dirty="0" smtClean="0"/>
              <a:t>Data from 2003 is included </a:t>
            </a:r>
            <a:r>
              <a:rPr lang="en-US" dirty="0"/>
              <a:t>to calculate the change in wins, payroll, and attendance for the 2004 </a:t>
            </a:r>
            <a:r>
              <a:rPr lang="en-US" dirty="0" smtClean="0"/>
              <a:t>season. </a:t>
            </a:r>
          </a:p>
          <a:p>
            <a:r>
              <a:rPr lang="en-US" dirty="0" smtClean="0"/>
              <a:t>The data includes wins (</a:t>
            </a:r>
            <a:r>
              <a:rPr lang="en-US" dirty="0" err="1" smtClean="0"/>
              <a:t>baseball_reference.com</a:t>
            </a:r>
            <a:r>
              <a:rPr lang="en-US" dirty="0" smtClean="0"/>
              <a:t>); payroll and attendance (</a:t>
            </a:r>
            <a:r>
              <a:rPr lang="en-US" dirty="0" err="1" smtClean="0"/>
              <a:t>thebaseballcube.com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data sources are combined </a:t>
            </a:r>
            <a:r>
              <a:rPr lang="en-US" dirty="0"/>
              <a:t>so </a:t>
            </a:r>
            <a:r>
              <a:rPr lang="en-US" dirty="0" smtClean="0"/>
              <a:t>that the data matches both </a:t>
            </a:r>
            <a:r>
              <a:rPr lang="en-US" dirty="0"/>
              <a:t>the team name and </a:t>
            </a:r>
            <a:r>
              <a:rPr lang="en-US" dirty="0" smtClean="0"/>
              <a:t>year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46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10"/>
    </mc:Choice>
    <mc:Fallback>
      <p:transition spd="slow" advTm="37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Independent: </a:t>
            </a:r>
            <a:r>
              <a:rPr lang="en-US" i="1" dirty="0" err="1" smtClean="0"/>
              <a:t>Wins_change</a:t>
            </a:r>
            <a:r>
              <a:rPr lang="en-US" dirty="0"/>
              <a:t> </a:t>
            </a:r>
            <a:r>
              <a:rPr lang="en-US" dirty="0" smtClean="0"/>
              <a:t>– Difference in wins between two seasons</a:t>
            </a:r>
          </a:p>
          <a:p>
            <a:r>
              <a:rPr lang="en-US" dirty="0" smtClean="0"/>
              <a:t>Dependent: </a:t>
            </a:r>
            <a:r>
              <a:rPr lang="en-US" i="1" dirty="0" smtClean="0"/>
              <a:t>Payroll</a:t>
            </a:r>
            <a:r>
              <a:rPr lang="en-US" dirty="0" smtClean="0"/>
              <a:t> – Total payroll for the season;  </a:t>
            </a:r>
          </a:p>
          <a:p>
            <a:r>
              <a:rPr lang="en-US" i="1" dirty="0" err="1" smtClean="0"/>
              <a:t>Payroll_change</a:t>
            </a:r>
            <a:r>
              <a:rPr lang="en-US" dirty="0" smtClean="0"/>
              <a:t> – Difference in payroll </a:t>
            </a:r>
            <a:r>
              <a:rPr lang="en-US" dirty="0"/>
              <a:t>between two </a:t>
            </a:r>
            <a:r>
              <a:rPr lang="en-US" dirty="0" smtClean="0"/>
              <a:t>seasons;  </a:t>
            </a:r>
          </a:p>
          <a:p>
            <a:r>
              <a:rPr lang="en-US" i="1" dirty="0" smtClean="0"/>
              <a:t>Attendance</a:t>
            </a:r>
            <a:r>
              <a:rPr lang="en-US" dirty="0" smtClean="0"/>
              <a:t> – Total attendance </a:t>
            </a:r>
            <a:r>
              <a:rPr lang="en-US" dirty="0"/>
              <a:t>for the season;  </a:t>
            </a:r>
            <a:endParaRPr lang="en-US" dirty="0" smtClean="0"/>
          </a:p>
          <a:p>
            <a:r>
              <a:rPr lang="en-US" i="1" dirty="0" err="1" smtClean="0"/>
              <a:t>Attendance_change</a:t>
            </a:r>
            <a:r>
              <a:rPr lang="en-US" dirty="0" smtClean="0"/>
              <a:t> – Difference </a:t>
            </a:r>
            <a:r>
              <a:rPr lang="en-US" dirty="0"/>
              <a:t>in </a:t>
            </a:r>
            <a:r>
              <a:rPr lang="en-US" dirty="0" smtClean="0"/>
              <a:t>attendance </a:t>
            </a:r>
            <a:r>
              <a:rPr lang="en-US" dirty="0"/>
              <a:t>between two seasons; </a:t>
            </a:r>
            <a:r>
              <a:rPr lang="en-US" dirty="0" smtClean="0"/>
              <a:t>  </a:t>
            </a:r>
          </a:p>
          <a:p>
            <a:r>
              <a:rPr lang="en-US" i="1" dirty="0" err="1" smtClean="0"/>
              <a:t>Wins_minus</a:t>
            </a:r>
            <a:r>
              <a:rPr lang="en-US" dirty="0" smtClean="0"/>
              <a:t> – Total wins from the previous season;  </a:t>
            </a:r>
          </a:p>
          <a:p>
            <a:r>
              <a:rPr lang="en-US" i="1" dirty="0" err="1" smtClean="0"/>
              <a:t>AvgPay_change</a:t>
            </a:r>
            <a:r>
              <a:rPr lang="en-US" dirty="0" smtClean="0"/>
              <a:t> - </a:t>
            </a:r>
            <a:r>
              <a:rPr lang="en-US" dirty="0"/>
              <a:t>Difference in </a:t>
            </a:r>
            <a:r>
              <a:rPr lang="en-US" dirty="0" smtClean="0"/>
              <a:t>the average MLB payroll </a:t>
            </a:r>
            <a:r>
              <a:rPr lang="en-US" dirty="0"/>
              <a:t>between two seasons</a:t>
            </a:r>
          </a:p>
          <a:p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71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90"/>
    </mc:Choice>
    <mc:Fallback>
      <p:transition spd="slow" advTm="67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Econometric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Wins_change</a:t>
            </a:r>
            <a:r>
              <a:rPr lang="en-US" dirty="0"/>
              <a:t> = B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n-US" dirty="0" smtClean="0"/>
              <a:t>B</a:t>
            </a:r>
            <a:r>
              <a:rPr lang="en-US" baseline="-25000" dirty="0" smtClean="0"/>
              <a:t>1</a:t>
            </a:r>
            <a:r>
              <a:rPr lang="en-US" dirty="0" smtClean="0"/>
              <a:t>*</a:t>
            </a:r>
            <a:r>
              <a:rPr lang="en-US" i="1" dirty="0" err="1" smtClean="0"/>
              <a:t>Payroll_change</a:t>
            </a:r>
            <a:r>
              <a:rPr lang="en-US" i="1" dirty="0" smtClean="0"/>
              <a:t> </a:t>
            </a:r>
            <a:r>
              <a:rPr lang="en-US" dirty="0" smtClean="0"/>
              <a:t>+ </a:t>
            </a:r>
            <a:r>
              <a:rPr lang="en-US" dirty="0"/>
              <a:t>B</a:t>
            </a:r>
            <a:r>
              <a:rPr lang="en-US" baseline="-25000" dirty="0"/>
              <a:t>2</a:t>
            </a:r>
            <a:r>
              <a:rPr lang="en-US" dirty="0"/>
              <a:t>*</a:t>
            </a:r>
            <a:r>
              <a:rPr lang="en-US" i="1" dirty="0"/>
              <a:t>Payroll</a:t>
            </a:r>
            <a:r>
              <a:rPr lang="en-US" dirty="0"/>
              <a:t> + B</a:t>
            </a:r>
            <a:r>
              <a:rPr lang="en-US" baseline="-25000" dirty="0"/>
              <a:t>3</a:t>
            </a:r>
            <a:r>
              <a:rPr lang="en-US" dirty="0"/>
              <a:t>*</a:t>
            </a:r>
            <a:r>
              <a:rPr lang="en-US" i="1" dirty="0" err="1"/>
              <a:t>Attendance_change</a:t>
            </a:r>
            <a:r>
              <a:rPr lang="en-US" dirty="0"/>
              <a:t> + B</a:t>
            </a:r>
            <a:r>
              <a:rPr lang="en-US" baseline="-25000" dirty="0"/>
              <a:t>4</a:t>
            </a:r>
            <a:r>
              <a:rPr lang="en-US" dirty="0"/>
              <a:t>*</a:t>
            </a:r>
            <a:r>
              <a:rPr lang="en-US" i="1" dirty="0"/>
              <a:t>Attendance</a:t>
            </a:r>
            <a:r>
              <a:rPr lang="en-US" dirty="0"/>
              <a:t> + B</a:t>
            </a:r>
            <a:r>
              <a:rPr lang="en-US" baseline="-25000" dirty="0"/>
              <a:t>5</a:t>
            </a:r>
            <a:r>
              <a:rPr lang="en-US" dirty="0"/>
              <a:t>*</a:t>
            </a:r>
            <a:r>
              <a:rPr lang="en-US" i="1" dirty="0" err="1"/>
              <a:t>Wins_minus</a:t>
            </a:r>
            <a:r>
              <a:rPr lang="en-US" i="1" dirty="0"/>
              <a:t> </a:t>
            </a:r>
            <a:r>
              <a:rPr lang="en-US" dirty="0"/>
              <a:t>+ B</a:t>
            </a:r>
            <a:r>
              <a:rPr lang="en-US" baseline="-25000" dirty="0"/>
              <a:t>6</a:t>
            </a:r>
            <a:r>
              <a:rPr lang="en-US" dirty="0"/>
              <a:t>*</a:t>
            </a:r>
            <a:r>
              <a:rPr lang="en-US" i="1" dirty="0" err="1"/>
              <a:t>AvgPay_change</a:t>
            </a:r>
            <a:r>
              <a:rPr lang="en-US" dirty="0"/>
              <a:t> </a:t>
            </a:r>
          </a:p>
          <a:p>
            <a:r>
              <a:rPr lang="en-US" i="1" dirty="0" err="1" smtClean="0"/>
              <a:t>Wins_change</a:t>
            </a:r>
            <a:r>
              <a:rPr lang="en-US" dirty="0" smtClean="0"/>
              <a:t> </a:t>
            </a:r>
            <a:r>
              <a:rPr lang="en-US" dirty="0"/>
              <a:t>= B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n-US" dirty="0" smtClean="0"/>
              <a:t>B</a:t>
            </a:r>
            <a:r>
              <a:rPr lang="en-US" baseline="-25000" dirty="0" smtClean="0"/>
              <a:t>1</a:t>
            </a:r>
            <a:r>
              <a:rPr lang="en-US" dirty="0" smtClean="0"/>
              <a:t>*</a:t>
            </a:r>
            <a:r>
              <a:rPr lang="en-US" i="1" dirty="0" err="1" smtClean="0"/>
              <a:t>Payroll_change</a:t>
            </a:r>
            <a:r>
              <a:rPr lang="en-US" i="1" dirty="0" smtClean="0"/>
              <a:t> </a:t>
            </a:r>
            <a:r>
              <a:rPr lang="en-US" dirty="0" smtClean="0"/>
              <a:t>+ B</a:t>
            </a:r>
            <a:r>
              <a:rPr lang="en-US" baseline="-25000" dirty="0" smtClean="0"/>
              <a:t>2</a:t>
            </a:r>
            <a:r>
              <a:rPr lang="en-US" dirty="0" smtClean="0"/>
              <a:t>*</a:t>
            </a:r>
            <a:r>
              <a:rPr lang="en-US" i="1" dirty="0" smtClean="0"/>
              <a:t>Payroll</a:t>
            </a:r>
            <a:r>
              <a:rPr lang="en-US" dirty="0" smtClean="0"/>
              <a:t> + B</a:t>
            </a:r>
            <a:r>
              <a:rPr lang="en-US" baseline="-25000" dirty="0"/>
              <a:t>3</a:t>
            </a:r>
            <a:r>
              <a:rPr lang="en-US" dirty="0" smtClean="0"/>
              <a:t>*</a:t>
            </a:r>
            <a:r>
              <a:rPr lang="en-US" i="1" dirty="0" err="1" smtClean="0"/>
              <a:t>Wins_minus</a:t>
            </a:r>
            <a:r>
              <a:rPr lang="en-US" i="1" dirty="0" smtClean="0"/>
              <a:t> </a:t>
            </a:r>
            <a:r>
              <a:rPr lang="en-US" dirty="0" smtClean="0"/>
              <a:t>+ B</a:t>
            </a:r>
            <a:r>
              <a:rPr lang="en-US" baseline="-25000" dirty="0"/>
              <a:t>4</a:t>
            </a:r>
            <a:r>
              <a:rPr lang="en-US" dirty="0" smtClean="0"/>
              <a:t>*</a:t>
            </a:r>
            <a:r>
              <a:rPr lang="en-US" i="1" dirty="0" err="1" smtClean="0"/>
              <a:t>AvgPay_change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96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82"/>
    </mc:Choice>
    <mc:Fallback>
      <p:transition spd="slow" advTm="15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2168256"/>
            <a:ext cx="8216900" cy="22688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98" y="4751604"/>
            <a:ext cx="8216900" cy="1866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95375" y="1853754"/>
            <a:ext cx="3559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 1 (with </a:t>
            </a:r>
            <a:r>
              <a:rPr lang="en-US" smtClean="0"/>
              <a:t>Attendance variables)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35875" y="4437102"/>
            <a:ext cx="387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 2 (without Attendance variables)</a:t>
            </a:r>
            <a:endParaRPr lang="en-US" dirty="0"/>
          </a:p>
        </p:txBody>
      </p:sp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35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81"/>
    </mc:Choice>
    <mc:Fallback>
      <p:transition spd="slow" advTm="18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and 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if it is necessary to use log on any of the variables, adding a squared variable, including a time trend, etc.</a:t>
            </a:r>
          </a:p>
          <a:p>
            <a:r>
              <a:rPr lang="en-US" dirty="0" smtClean="0"/>
              <a:t>If I were to continue,  I could test to see if there is difference in the effect of raising payroll between different eras of baseball</a:t>
            </a:r>
          </a:p>
          <a:p>
            <a:r>
              <a:rPr lang="en-US" dirty="0" smtClean="0"/>
              <a:t>The overall goal of the research question is to see if increasing payroll is still a good strategy for MLB front offices to use in an attempt to increase their total wins from the previous season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21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94"/>
    </mc:Choice>
    <mc:Fallback>
      <p:transition spd="slow" advTm="33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345</TotalTime>
  <Words>488</Words>
  <Application>Microsoft Macintosh PowerPoint</Application>
  <PresentationFormat>Widescreen</PresentationFormat>
  <Paragraphs>39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Gill Sans MT</vt:lpstr>
      <vt:lpstr>Arial</vt:lpstr>
      <vt:lpstr>Gallery</vt:lpstr>
      <vt:lpstr>Does increasing spending lead to more wins compared to the previous season in the mlb</vt:lpstr>
      <vt:lpstr>Research question</vt:lpstr>
      <vt:lpstr>Previous Research</vt:lpstr>
      <vt:lpstr>Data</vt:lpstr>
      <vt:lpstr>Variables</vt:lpstr>
      <vt:lpstr>Econometric model</vt:lpstr>
      <vt:lpstr>Findings</vt:lpstr>
      <vt:lpstr>Next Steps and conclusion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2017-04-24T01:15:01Z</dcterms:created>
  <dcterms:modified xsi:type="dcterms:W3CDTF">2017-04-24T07:00:01Z</dcterms:modified>
</cp:coreProperties>
</file>

<file path=docProps/thumbnail.jpeg>
</file>